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72" r:id="rId1"/>
  </p:sldMasterIdLst>
  <p:sldIdLst>
    <p:sldId id="262" r:id="rId2"/>
  </p:sldIdLst>
  <p:sldSz cx="42479913" cy="30600650"/>
  <p:notesSz cx="6858000" cy="9144000"/>
  <p:defaultTextStyle>
    <a:defPPr>
      <a:defRPr lang="he-IL"/>
    </a:defPPr>
    <a:lvl1pPr marL="0" algn="r" defTabSz="3507821" rtl="1" eaLnBrk="1" latinLnBrk="0" hangingPunct="1">
      <a:defRPr sz="6905" kern="1200">
        <a:solidFill>
          <a:schemeClr val="tx1"/>
        </a:solidFill>
        <a:latin typeface="+mn-lt"/>
        <a:ea typeface="+mn-ea"/>
        <a:cs typeface="+mn-cs"/>
      </a:defRPr>
    </a:lvl1pPr>
    <a:lvl2pPr marL="1753911" algn="r" defTabSz="3507821" rtl="1" eaLnBrk="1" latinLnBrk="0" hangingPunct="1">
      <a:defRPr sz="6905" kern="1200">
        <a:solidFill>
          <a:schemeClr val="tx1"/>
        </a:solidFill>
        <a:latin typeface="+mn-lt"/>
        <a:ea typeface="+mn-ea"/>
        <a:cs typeface="+mn-cs"/>
      </a:defRPr>
    </a:lvl2pPr>
    <a:lvl3pPr marL="3507821" algn="r" defTabSz="3507821" rtl="1" eaLnBrk="1" latinLnBrk="0" hangingPunct="1">
      <a:defRPr sz="6905" kern="1200">
        <a:solidFill>
          <a:schemeClr val="tx1"/>
        </a:solidFill>
        <a:latin typeface="+mn-lt"/>
        <a:ea typeface="+mn-ea"/>
        <a:cs typeface="+mn-cs"/>
      </a:defRPr>
    </a:lvl3pPr>
    <a:lvl4pPr marL="5261732" algn="r" defTabSz="3507821" rtl="1" eaLnBrk="1" latinLnBrk="0" hangingPunct="1">
      <a:defRPr sz="6905" kern="1200">
        <a:solidFill>
          <a:schemeClr val="tx1"/>
        </a:solidFill>
        <a:latin typeface="+mn-lt"/>
        <a:ea typeface="+mn-ea"/>
        <a:cs typeface="+mn-cs"/>
      </a:defRPr>
    </a:lvl4pPr>
    <a:lvl5pPr marL="7015643" algn="r" defTabSz="3507821" rtl="1" eaLnBrk="1" latinLnBrk="0" hangingPunct="1">
      <a:defRPr sz="6905" kern="1200">
        <a:solidFill>
          <a:schemeClr val="tx1"/>
        </a:solidFill>
        <a:latin typeface="+mn-lt"/>
        <a:ea typeface="+mn-ea"/>
        <a:cs typeface="+mn-cs"/>
      </a:defRPr>
    </a:lvl5pPr>
    <a:lvl6pPr marL="8769553" algn="r" defTabSz="3507821" rtl="1" eaLnBrk="1" latinLnBrk="0" hangingPunct="1">
      <a:defRPr sz="6905" kern="1200">
        <a:solidFill>
          <a:schemeClr val="tx1"/>
        </a:solidFill>
        <a:latin typeface="+mn-lt"/>
        <a:ea typeface="+mn-ea"/>
        <a:cs typeface="+mn-cs"/>
      </a:defRPr>
    </a:lvl6pPr>
    <a:lvl7pPr marL="10523464" algn="r" defTabSz="3507821" rtl="1" eaLnBrk="1" latinLnBrk="0" hangingPunct="1">
      <a:defRPr sz="6905" kern="1200">
        <a:solidFill>
          <a:schemeClr val="tx1"/>
        </a:solidFill>
        <a:latin typeface="+mn-lt"/>
        <a:ea typeface="+mn-ea"/>
        <a:cs typeface="+mn-cs"/>
      </a:defRPr>
    </a:lvl7pPr>
    <a:lvl8pPr marL="12277374" algn="r" defTabSz="3507821" rtl="1" eaLnBrk="1" latinLnBrk="0" hangingPunct="1">
      <a:defRPr sz="6905" kern="1200">
        <a:solidFill>
          <a:schemeClr val="tx1"/>
        </a:solidFill>
        <a:latin typeface="+mn-lt"/>
        <a:ea typeface="+mn-ea"/>
        <a:cs typeface="+mn-cs"/>
      </a:defRPr>
    </a:lvl8pPr>
    <a:lvl9pPr marL="14031285" algn="r" defTabSz="3507821" rtl="1"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B1B4"/>
    <a:srgbClr val="B0B1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0805" autoAdjust="0"/>
    <p:restoredTop sz="94660"/>
  </p:normalViewPr>
  <p:slideViewPr>
    <p:cSldViewPr snapToGrid="0">
      <p:cViewPr varScale="1">
        <p:scale>
          <a:sx n="28" d="100"/>
          <a:sy n="28" d="100"/>
        </p:scale>
        <p:origin x="1838" y="12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3185994" y="5008025"/>
            <a:ext cx="36107926" cy="10653560"/>
          </a:xfrm>
        </p:spPr>
        <p:txBody>
          <a:bodyPr anchor="b"/>
          <a:lstStyle>
            <a:lvl1pPr algn="ctr">
              <a:defRPr sz="26772"/>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5309989" y="16072427"/>
            <a:ext cx="31859935" cy="7388071"/>
          </a:xfrm>
        </p:spPr>
        <p:txBody>
          <a:bodyPr/>
          <a:lstStyle>
            <a:lvl1pPr marL="0" indent="0" algn="ctr">
              <a:buNone/>
              <a:defRPr sz="10709"/>
            </a:lvl1pPr>
            <a:lvl2pPr marL="2040026" indent="0" algn="ctr">
              <a:buNone/>
              <a:defRPr sz="8924"/>
            </a:lvl2pPr>
            <a:lvl3pPr marL="4080053" indent="0" algn="ctr">
              <a:buNone/>
              <a:defRPr sz="8032"/>
            </a:lvl3pPr>
            <a:lvl4pPr marL="6120079" indent="0" algn="ctr">
              <a:buNone/>
              <a:defRPr sz="7139"/>
            </a:lvl4pPr>
            <a:lvl5pPr marL="8160106" indent="0" algn="ctr">
              <a:buNone/>
              <a:defRPr sz="7139"/>
            </a:lvl5pPr>
            <a:lvl6pPr marL="10200132" indent="0" algn="ctr">
              <a:buNone/>
              <a:defRPr sz="7139"/>
            </a:lvl6pPr>
            <a:lvl7pPr marL="12240158" indent="0" algn="ctr">
              <a:buNone/>
              <a:defRPr sz="7139"/>
            </a:lvl7pPr>
            <a:lvl8pPr marL="14280185" indent="0" algn="ctr">
              <a:buNone/>
              <a:defRPr sz="7139"/>
            </a:lvl8pPr>
            <a:lvl9pPr marL="16320211" indent="0" algn="ctr">
              <a:buNone/>
              <a:defRPr sz="7139"/>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199851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1966628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399690" y="1629201"/>
            <a:ext cx="9159731" cy="25932636"/>
          </a:xfrm>
        </p:spPr>
        <p:txBody>
          <a:bodyPr vert="eaVert"/>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2920496" y="1629201"/>
            <a:ext cx="26948195" cy="25932636"/>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55467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1151547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2898371" y="7628921"/>
            <a:ext cx="36638925" cy="12729018"/>
          </a:xfrm>
        </p:spPr>
        <p:txBody>
          <a:bodyPr anchor="b"/>
          <a:lstStyle>
            <a:lvl1pPr>
              <a:defRPr sz="26772"/>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2898371" y="20478361"/>
            <a:ext cx="36638925" cy="6693890"/>
          </a:xfrm>
        </p:spPr>
        <p:txBody>
          <a:bodyPr/>
          <a:lstStyle>
            <a:lvl1pPr marL="0" indent="0">
              <a:buNone/>
              <a:defRPr sz="10709">
                <a:solidFill>
                  <a:schemeClr val="tx1"/>
                </a:solidFill>
              </a:defRPr>
            </a:lvl1pPr>
            <a:lvl2pPr marL="2040026" indent="0">
              <a:buNone/>
              <a:defRPr sz="8924">
                <a:solidFill>
                  <a:schemeClr val="tx1">
                    <a:tint val="75000"/>
                  </a:schemeClr>
                </a:solidFill>
              </a:defRPr>
            </a:lvl2pPr>
            <a:lvl3pPr marL="4080053" indent="0">
              <a:buNone/>
              <a:defRPr sz="8032">
                <a:solidFill>
                  <a:schemeClr val="tx1">
                    <a:tint val="75000"/>
                  </a:schemeClr>
                </a:solidFill>
              </a:defRPr>
            </a:lvl3pPr>
            <a:lvl4pPr marL="6120079" indent="0">
              <a:buNone/>
              <a:defRPr sz="7139">
                <a:solidFill>
                  <a:schemeClr val="tx1">
                    <a:tint val="75000"/>
                  </a:schemeClr>
                </a:solidFill>
              </a:defRPr>
            </a:lvl4pPr>
            <a:lvl5pPr marL="8160106" indent="0">
              <a:buNone/>
              <a:defRPr sz="7139">
                <a:solidFill>
                  <a:schemeClr val="tx1">
                    <a:tint val="75000"/>
                  </a:schemeClr>
                </a:solidFill>
              </a:defRPr>
            </a:lvl5pPr>
            <a:lvl6pPr marL="10200132" indent="0">
              <a:buNone/>
              <a:defRPr sz="7139">
                <a:solidFill>
                  <a:schemeClr val="tx1">
                    <a:tint val="75000"/>
                  </a:schemeClr>
                </a:solidFill>
              </a:defRPr>
            </a:lvl6pPr>
            <a:lvl7pPr marL="12240158" indent="0">
              <a:buNone/>
              <a:defRPr sz="7139">
                <a:solidFill>
                  <a:schemeClr val="tx1">
                    <a:tint val="75000"/>
                  </a:schemeClr>
                </a:solidFill>
              </a:defRPr>
            </a:lvl7pPr>
            <a:lvl8pPr marL="14280185" indent="0">
              <a:buNone/>
              <a:defRPr sz="7139">
                <a:solidFill>
                  <a:schemeClr val="tx1">
                    <a:tint val="75000"/>
                  </a:schemeClr>
                </a:solidFill>
              </a:defRPr>
            </a:lvl8pPr>
            <a:lvl9pPr marL="16320211" indent="0">
              <a:buNone/>
              <a:defRPr sz="7139">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11900904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2920494" y="8146007"/>
            <a:ext cx="18053963" cy="1941583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21505456" y="8146007"/>
            <a:ext cx="18053963" cy="1941583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4215841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a:xfrm>
            <a:off x="2926027" y="1629208"/>
            <a:ext cx="36638925" cy="5914711"/>
          </a:xfrm>
        </p:spPr>
        <p:txBody>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2926031" y="7501412"/>
            <a:ext cx="17970992" cy="3676326"/>
          </a:xfrm>
        </p:spPr>
        <p:txBody>
          <a:bodyPr anchor="b"/>
          <a:lstStyle>
            <a:lvl1pPr marL="0" indent="0">
              <a:buNone/>
              <a:defRPr sz="10709" b="1"/>
            </a:lvl1pPr>
            <a:lvl2pPr marL="2040026" indent="0">
              <a:buNone/>
              <a:defRPr sz="8924" b="1"/>
            </a:lvl2pPr>
            <a:lvl3pPr marL="4080053" indent="0">
              <a:buNone/>
              <a:defRPr sz="8032" b="1"/>
            </a:lvl3pPr>
            <a:lvl4pPr marL="6120079" indent="0">
              <a:buNone/>
              <a:defRPr sz="7139" b="1"/>
            </a:lvl4pPr>
            <a:lvl5pPr marL="8160106" indent="0">
              <a:buNone/>
              <a:defRPr sz="7139" b="1"/>
            </a:lvl5pPr>
            <a:lvl6pPr marL="10200132" indent="0">
              <a:buNone/>
              <a:defRPr sz="7139" b="1"/>
            </a:lvl6pPr>
            <a:lvl7pPr marL="12240158" indent="0">
              <a:buNone/>
              <a:defRPr sz="7139" b="1"/>
            </a:lvl7pPr>
            <a:lvl8pPr marL="14280185" indent="0">
              <a:buNone/>
              <a:defRPr sz="7139" b="1"/>
            </a:lvl8pPr>
            <a:lvl9pPr marL="16320211" indent="0">
              <a:buNone/>
              <a:defRPr sz="7139"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2926031" y="11177737"/>
            <a:ext cx="17970992" cy="1644076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21505458" y="7501412"/>
            <a:ext cx="18059496" cy="3676326"/>
          </a:xfrm>
        </p:spPr>
        <p:txBody>
          <a:bodyPr anchor="b"/>
          <a:lstStyle>
            <a:lvl1pPr marL="0" indent="0">
              <a:buNone/>
              <a:defRPr sz="10709" b="1"/>
            </a:lvl1pPr>
            <a:lvl2pPr marL="2040026" indent="0">
              <a:buNone/>
              <a:defRPr sz="8924" b="1"/>
            </a:lvl2pPr>
            <a:lvl3pPr marL="4080053" indent="0">
              <a:buNone/>
              <a:defRPr sz="8032" b="1"/>
            </a:lvl3pPr>
            <a:lvl4pPr marL="6120079" indent="0">
              <a:buNone/>
              <a:defRPr sz="7139" b="1"/>
            </a:lvl4pPr>
            <a:lvl5pPr marL="8160106" indent="0">
              <a:buNone/>
              <a:defRPr sz="7139" b="1"/>
            </a:lvl5pPr>
            <a:lvl6pPr marL="10200132" indent="0">
              <a:buNone/>
              <a:defRPr sz="7139" b="1"/>
            </a:lvl6pPr>
            <a:lvl7pPr marL="12240158" indent="0">
              <a:buNone/>
              <a:defRPr sz="7139" b="1"/>
            </a:lvl7pPr>
            <a:lvl8pPr marL="14280185" indent="0">
              <a:buNone/>
              <a:defRPr sz="7139" b="1"/>
            </a:lvl8pPr>
            <a:lvl9pPr marL="16320211" indent="0">
              <a:buNone/>
              <a:defRPr sz="7139"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21505458" y="11177737"/>
            <a:ext cx="18059496" cy="1644076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31282514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1668791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3441676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2926027" y="2040043"/>
            <a:ext cx="13700878" cy="7140152"/>
          </a:xfrm>
        </p:spPr>
        <p:txBody>
          <a:bodyPr anchor="b"/>
          <a:lstStyle>
            <a:lvl1pPr>
              <a:defRPr sz="14278"/>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18059496" y="4405934"/>
            <a:ext cx="21505456" cy="21746295"/>
          </a:xfrm>
        </p:spPr>
        <p:txBody>
          <a:bodyPr/>
          <a:lstStyle>
            <a:lvl1pPr>
              <a:defRPr sz="14278"/>
            </a:lvl1pPr>
            <a:lvl2pPr>
              <a:defRPr sz="12494"/>
            </a:lvl2pPr>
            <a:lvl3pPr>
              <a:defRPr sz="10709"/>
            </a:lvl3pPr>
            <a:lvl4pPr>
              <a:defRPr sz="8924"/>
            </a:lvl4pPr>
            <a:lvl5pPr>
              <a:defRPr sz="8924"/>
            </a:lvl5pPr>
            <a:lvl6pPr>
              <a:defRPr sz="8924"/>
            </a:lvl6pPr>
            <a:lvl7pPr>
              <a:defRPr sz="8924"/>
            </a:lvl7pPr>
            <a:lvl8pPr>
              <a:defRPr sz="8924"/>
            </a:lvl8pPr>
            <a:lvl9pPr>
              <a:defRPr sz="8924"/>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2926027" y="9180195"/>
            <a:ext cx="13700878" cy="17007447"/>
          </a:xfrm>
        </p:spPr>
        <p:txBody>
          <a:bodyPr/>
          <a:lstStyle>
            <a:lvl1pPr marL="0" indent="0">
              <a:buNone/>
              <a:defRPr sz="7139"/>
            </a:lvl1pPr>
            <a:lvl2pPr marL="2040026" indent="0">
              <a:buNone/>
              <a:defRPr sz="6247"/>
            </a:lvl2pPr>
            <a:lvl3pPr marL="4080053" indent="0">
              <a:buNone/>
              <a:defRPr sz="5354"/>
            </a:lvl3pPr>
            <a:lvl4pPr marL="6120079" indent="0">
              <a:buNone/>
              <a:defRPr sz="4462"/>
            </a:lvl4pPr>
            <a:lvl5pPr marL="8160106" indent="0">
              <a:buNone/>
              <a:defRPr sz="4462"/>
            </a:lvl5pPr>
            <a:lvl6pPr marL="10200132" indent="0">
              <a:buNone/>
              <a:defRPr sz="4462"/>
            </a:lvl6pPr>
            <a:lvl7pPr marL="12240158" indent="0">
              <a:buNone/>
              <a:defRPr sz="4462"/>
            </a:lvl7pPr>
            <a:lvl8pPr marL="14280185" indent="0">
              <a:buNone/>
              <a:defRPr sz="4462"/>
            </a:lvl8pPr>
            <a:lvl9pPr marL="16320211" indent="0">
              <a:buNone/>
              <a:defRPr sz="4462"/>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327209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2926027" y="2040043"/>
            <a:ext cx="13700878" cy="7140152"/>
          </a:xfrm>
        </p:spPr>
        <p:txBody>
          <a:bodyPr anchor="b"/>
          <a:lstStyle>
            <a:lvl1pPr>
              <a:defRPr sz="14278"/>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18059496" y="4405934"/>
            <a:ext cx="21505456" cy="21746295"/>
          </a:xfrm>
        </p:spPr>
        <p:txBody>
          <a:bodyPr anchor="t"/>
          <a:lstStyle>
            <a:lvl1pPr marL="0" indent="0">
              <a:buNone/>
              <a:defRPr sz="14278"/>
            </a:lvl1pPr>
            <a:lvl2pPr marL="2040026" indent="0">
              <a:buNone/>
              <a:defRPr sz="12494"/>
            </a:lvl2pPr>
            <a:lvl3pPr marL="4080053" indent="0">
              <a:buNone/>
              <a:defRPr sz="10709"/>
            </a:lvl3pPr>
            <a:lvl4pPr marL="6120079" indent="0">
              <a:buNone/>
              <a:defRPr sz="8924"/>
            </a:lvl4pPr>
            <a:lvl5pPr marL="8160106" indent="0">
              <a:buNone/>
              <a:defRPr sz="8924"/>
            </a:lvl5pPr>
            <a:lvl6pPr marL="10200132" indent="0">
              <a:buNone/>
              <a:defRPr sz="8924"/>
            </a:lvl6pPr>
            <a:lvl7pPr marL="12240158" indent="0">
              <a:buNone/>
              <a:defRPr sz="8924"/>
            </a:lvl7pPr>
            <a:lvl8pPr marL="14280185" indent="0">
              <a:buNone/>
              <a:defRPr sz="8924"/>
            </a:lvl8pPr>
            <a:lvl9pPr marL="16320211" indent="0">
              <a:buNone/>
              <a:defRPr sz="8924"/>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2926027" y="9180195"/>
            <a:ext cx="13700878" cy="17007447"/>
          </a:xfrm>
        </p:spPr>
        <p:txBody>
          <a:bodyPr/>
          <a:lstStyle>
            <a:lvl1pPr marL="0" indent="0">
              <a:buNone/>
              <a:defRPr sz="7139"/>
            </a:lvl1pPr>
            <a:lvl2pPr marL="2040026" indent="0">
              <a:buNone/>
              <a:defRPr sz="6247"/>
            </a:lvl2pPr>
            <a:lvl3pPr marL="4080053" indent="0">
              <a:buNone/>
              <a:defRPr sz="5354"/>
            </a:lvl3pPr>
            <a:lvl4pPr marL="6120079" indent="0">
              <a:buNone/>
              <a:defRPr sz="4462"/>
            </a:lvl4pPr>
            <a:lvl5pPr marL="8160106" indent="0">
              <a:buNone/>
              <a:defRPr sz="4462"/>
            </a:lvl5pPr>
            <a:lvl6pPr marL="10200132" indent="0">
              <a:buNone/>
              <a:defRPr sz="4462"/>
            </a:lvl6pPr>
            <a:lvl7pPr marL="12240158" indent="0">
              <a:buNone/>
              <a:defRPr sz="4462"/>
            </a:lvl7pPr>
            <a:lvl8pPr marL="14280185" indent="0">
              <a:buNone/>
              <a:defRPr sz="4462"/>
            </a:lvl8pPr>
            <a:lvl9pPr marL="16320211" indent="0">
              <a:buNone/>
              <a:defRPr sz="4462"/>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D1938E48-F708-4DD5-A3C4-8D7851AB3431}" type="datetimeFigureOut">
              <a:rPr lang="he-IL" smtClean="0"/>
              <a:t>כ"ו/תשרי/תשפ"ב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454F0D2A-E218-47E0-A883-B788501C2BBC}" type="slidenum">
              <a:rPr lang="he-IL" smtClean="0"/>
              <a:t>‹#›</a:t>
            </a:fld>
            <a:endParaRPr lang="he-IL"/>
          </a:p>
        </p:txBody>
      </p:sp>
    </p:spTree>
    <p:extLst>
      <p:ext uri="{BB962C8B-B14F-4D97-AF65-F5344CB8AC3E}">
        <p14:creationId xmlns:p14="http://schemas.microsoft.com/office/powerpoint/2010/main" val="2646303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20494" y="1629208"/>
            <a:ext cx="36638925" cy="5914711"/>
          </a:xfrm>
          <a:prstGeom prst="rect">
            <a:avLst/>
          </a:prstGeom>
        </p:spPr>
        <p:txBody>
          <a:bodyPr vert="horz" lIns="91440" tIns="45720" rIns="91440" bIns="45720" rtlCol="0" anchor="ctr">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2920494" y="8146007"/>
            <a:ext cx="36638925" cy="19415831"/>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2920494" y="28362276"/>
            <a:ext cx="9557980" cy="1629201"/>
          </a:xfrm>
          <a:prstGeom prst="rect">
            <a:avLst/>
          </a:prstGeom>
        </p:spPr>
        <p:txBody>
          <a:bodyPr vert="horz" lIns="91440" tIns="45720" rIns="91440" bIns="45720" rtlCol="0" anchor="ctr"/>
          <a:lstStyle>
            <a:lvl1pPr algn="l">
              <a:defRPr sz="5354">
                <a:solidFill>
                  <a:schemeClr val="tx1">
                    <a:tint val="75000"/>
                  </a:schemeClr>
                </a:solidFill>
              </a:defRPr>
            </a:lvl1pPr>
          </a:lstStyle>
          <a:p>
            <a:fld id="{D1938E48-F708-4DD5-A3C4-8D7851AB3431}" type="datetimeFigureOut">
              <a:rPr lang="he-IL" smtClean="0"/>
              <a:t>כ"ו/תשרי/תשפ"ב</a:t>
            </a:fld>
            <a:endParaRPr lang="he-IL"/>
          </a:p>
        </p:txBody>
      </p:sp>
      <p:sp>
        <p:nvSpPr>
          <p:cNvPr id="5" name="Footer Placeholder 4"/>
          <p:cNvSpPr>
            <a:spLocks noGrp="1"/>
          </p:cNvSpPr>
          <p:nvPr>
            <p:ph type="ftr" sz="quarter" idx="3"/>
          </p:nvPr>
        </p:nvSpPr>
        <p:spPr>
          <a:xfrm>
            <a:off x="14071471" y="28362276"/>
            <a:ext cx="14336971" cy="1629201"/>
          </a:xfrm>
          <a:prstGeom prst="rect">
            <a:avLst/>
          </a:prstGeom>
        </p:spPr>
        <p:txBody>
          <a:bodyPr vert="horz" lIns="91440" tIns="45720" rIns="91440" bIns="45720" rtlCol="0" anchor="ctr"/>
          <a:lstStyle>
            <a:lvl1pPr algn="ctr">
              <a:defRPr sz="5354">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30001439" y="28362276"/>
            <a:ext cx="9557980" cy="1629201"/>
          </a:xfrm>
          <a:prstGeom prst="rect">
            <a:avLst/>
          </a:prstGeom>
        </p:spPr>
        <p:txBody>
          <a:bodyPr vert="horz" lIns="91440" tIns="45720" rIns="91440" bIns="45720" rtlCol="0" anchor="ctr"/>
          <a:lstStyle>
            <a:lvl1pPr algn="r">
              <a:defRPr sz="5354">
                <a:solidFill>
                  <a:schemeClr val="tx1">
                    <a:tint val="75000"/>
                  </a:schemeClr>
                </a:solidFill>
              </a:defRPr>
            </a:lvl1pPr>
          </a:lstStyle>
          <a:p>
            <a:fld id="{454F0D2A-E218-47E0-A883-B788501C2BBC}" type="slidenum">
              <a:rPr lang="he-IL" smtClean="0"/>
              <a:t>‹#›</a:t>
            </a:fld>
            <a:endParaRPr lang="he-IL"/>
          </a:p>
        </p:txBody>
      </p:sp>
    </p:spTree>
    <p:extLst>
      <p:ext uri="{BB962C8B-B14F-4D97-AF65-F5344CB8AC3E}">
        <p14:creationId xmlns:p14="http://schemas.microsoft.com/office/powerpoint/2010/main" val="102902515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080053" rtl="1" eaLnBrk="1" latinLnBrk="0" hangingPunct="1">
        <a:lnSpc>
          <a:spcPct val="90000"/>
        </a:lnSpc>
        <a:spcBef>
          <a:spcPct val="0"/>
        </a:spcBef>
        <a:buNone/>
        <a:defRPr sz="19633" kern="1200">
          <a:solidFill>
            <a:schemeClr val="tx1"/>
          </a:solidFill>
          <a:latin typeface="+mj-lt"/>
          <a:ea typeface="+mj-ea"/>
          <a:cs typeface="+mj-cs"/>
        </a:defRPr>
      </a:lvl1pPr>
    </p:titleStyle>
    <p:bodyStyle>
      <a:lvl1pPr marL="1020013" indent="-1020013" algn="r" defTabSz="4080053" rtl="1" eaLnBrk="1" latinLnBrk="0" hangingPunct="1">
        <a:lnSpc>
          <a:spcPct val="90000"/>
        </a:lnSpc>
        <a:spcBef>
          <a:spcPts val="4462"/>
        </a:spcBef>
        <a:buFont typeface="Arial" panose="020B0604020202020204" pitchFamily="34" charset="0"/>
        <a:buChar char="•"/>
        <a:defRPr sz="12494" kern="1200">
          <a:solidFill>
            <a:schemeClr val="tx1"/>
          </a:solidFill>
          <a:latin typeface="+mn-lt"/>
          <a:ea typeface="+mn-ea"/>
          <a:cs typeface="+mn-cs"/>
        </a:defRPr>
      </a:lvl1pPr>
      <a:lvl2pPr marL="3060040" indent="-1020013" algn="r" defTabSz="4080053" rtl="1" eaLnBrk="1" latinLnBrk="0" hangingPunct="1">
        <a:lnSpc>
          <a:spcPct val="90000"/>
        </a:lnSpc>
        <a:spcBef>
          <a:spcPts val="2231"/>
        </a:spcBef>
        <a:buFont typeface="Arial" panose="020B0604020202020204" pitchFamily="34" charset="0"/>
        <a:buChar char="•"/>
        <a:defRPr sz="10709" kern="1200">
          <a:solidFill>
            <a:schemeClr val="tx1"/>
          </a:solidFill>
          <a:latin typeface="+mn-lt"/>
          <a:ea typeface="+mn-ea"/>
          <a:cs typeface="+mn-cs"/>
        </a:defRPr>
      </a:lvl2pPr>
      <a:lvl3pPr marL="5100066" indent="-1020013" algn="r" defTabSz="4080053" rtl="1" eaLnBrk="1" latinLnBrk="0" hangingPunct="1">
        <a:lnSpc>
          <a:spcPct val="90000"/>
        </a:lnSpc>
        <a:spcBef>
          <a:spcPts val="2231"/>
        </a:spcBef>
        <a:buFont typeface="Arial" panose="020B0604020202020204" pitchFamily="34" charset="0"/>
        <a:buChar char="•"/>
        <a:defRPr sz="8924" kern="1200">
          <a:solidFill>
            <a:schemeClr val="tx1"/>
          </a:solidFill>
          <a:latin typeface="+mn-lt"/>
          <a:ea typeface="+mn-ea"/>
          <a:cs typeface="+mn-cs"/>
        </a:defRPr>
      </a:lvl3pPr>
      <a:lvl4pPr marL="7140092" indent="-1020013" algn="r" defTabSz="4080053" rtl="1" eaLnBrk="1" latinLnBrk="0" hangingPunct="1">
        <a:lnSpc>
          <a:spcPct val="90000"/>
        </a:lnSpc>
        <a:spcBef>
          <a:spcPts val="2231"/>
        </a:spcBef>
        <a:buFont typeface="Arial" panose="020B0604020202020204" pitchFamily="34" charset="0"/>
        <a:buChar char="•"/>
        <a:defRPr sz="8032" kern="1200">
          <a:solidFill>
            <a:schemeClr val="tx1"/>
          </a:solidFill>
          <a:latin typeface="+mn-lt"/>
          <a:ea typeface="+mn-ea"/>
          <a:cs typeface="+mn-cs"/>
        </a:defRPr>
      </a:lvl4pPr>
      <a:lvl5pPr marL="9180119" indent="-1020013" algn="r" defTabSz="4080053" rtl="1" eaLnBrk="1" latinLnBrk="0" hangingPunct="1">
        <a:lnSpc>
          <a:spcPct val="90000"/>
        </a:lnSpc>
        <a:spcBef>
          <a:spcPts val="2231"/>
        </a:spcBef>
        <a:buFont typeface="Arial" panose="020B0604020202020204" pitchFamily="34" charset="0"/>
        <a:buChar char="•"/>
        <a:defRPr sz="8032" kern="1200">
          <a:solidFill>
            <a:schemeClr val="tx1"/>
          </a:solidFill>
          <a:latin typeface="+mn-lt"/>
          <a:ea typeface="+mn-ea"/>
          <a:cs typeface="+mn-cs"/>
        </a:defRPr>
      </a:lvl5pPr>
      <a:lvl6pPr marL="11220145" indent="-1020013" algn="r" defTabSz="4080053" rtl="1" eaLnBrk="1" latinLnBrk="0" hangingPunct="1">
        <a:lnSpc>
          <a:spcPct val="90000"/>
        </a:lnSpc>
        <a:spcBef>
          <a:spcPts val="2231"/>
        </a:spcBef>
        <a:buFont typeface="Arial" panose="020B0604020202020204" pitchFamily="34" charset="0"/>
        <a:buChar char="•"/>
        <a:defRPr sz="8032" kern="1200">
          <a:solidFill>
            <a:schemeClr val="tx1"/>
          </a:solidFill>
          <a:latin typeface="+mn-lt"/>
          <a:ea typeface="+mn-ea"/>
          <a:cs typeface="+mn-cs"/>
        </a:defRPr>
      </a:lvl6pPr>
      <a:lvl7pPr marL="13260172" indent="-1020013" algn="r" defTabSz="4080053" rtl="1" eaLnBrk="1" latinLnBrk="0" hangingPunct="1">
        <a:lnSpc>
          <a:spcPct val="90000"/>
        </a:lnSpc>
        <a:spcBef>
          <a:spcPts val="2231"/>
        </a:spcBef>
        <a:buFont typeface="Arial" panose="020B0604020202020204" pitchFamily="34" charset="0"/>
        <a:buChar char="•"/>
        <a:defRPr sz="8032" kern="1200">
          <a:solidFill>
            <a:schemeClr val="tx1"/>
          </a:solidFill>
          <a:latin typeface="+mn-lt"/>
          <a:ea typeface="+mn-ea"/>
          <a:cs typeface="+mn-cs"/>
        </a:defRPr>
      </a:lvl7pPr>
      <a:lvl8pPr marL="15300198" indent="-1020013" algn="r" defTabSz="4080053" rtl="1" eaLnBrk="1" latinLnBrk="0" hangingPunct="1">
        <a:lnSpc>
          <a:spcPct val="90000"/>
        </a:lnSpc>
        <a:spcBef>
          <a:spcPts val="2231"/>
        </a:spcBef>
        <a:buFont typeface="Arial" panose="020B0604020202020204" pitchFamily="34" charset="0"/>
        <a:buChar char="•"/>
        <a:defRPr sz="8032" kern="1200">
          <a:solidFill>
            <a:schemeClr val="tx1"/>
          </a:solidFill>
          <a:latin typeface="+mn-lt"/>
          <a:ea typeface="+mn-ea"/>
          <a:cs typeface="+mn-cs"/>
        </a:defRPr>
      </a:lvl8pPr>
      <a:lvl9pPr marL="17340224" indent="-1020013" algn="r" defTabSz="4080053" rtl="1" eaLnBrk="1" latinLnBrk="0" hangingPunct="1">
        <a:lnSpc>
          <a:spcPct val="90000"/>
        </a:lnSpc>
        <a:spcBef>
          <a:spcPts val="2231"/>
        </a:spcBef>
        <a:buFont typeface="Arial" panose="020B0604020202020204" pitchFamily="34" charset="0"/>
        <a:buChar char="•"/>
        <a:defRPr sz="8032" kern="1200">
          <a:solidFill>
            <a:schemeClr val="tx1"/>
          </a:solidFill>
          <a:latin typeface="+mn-lt"/>
          <a:ea typeface="+mn-ea"/>
          <a:cs typeface="+mn-cs"/>
        </a:defRPr>
      </a:lvl9pPr>
    </p:bodyStyle>
    <p:otherStyle>
      <a:defPPr>
        <a:defRPr lang="en-US"/>
      </a:defPPr>
      <a:lvl1pPr marL="0" algn="r" defTabSz="4080053" rtl="1" eaLnBrk="1" latinLnBrk="0" hangingPunct="1">
        <a:defRPr sz="8032" kern="1200">
          <a:solidFill>
            <a:schemeClr val="tx1"/>
          </a:solidFill>
          <a:latin typeface="+mn-lt"/>
          <a:ea typeface="+mn-ea"/>
          <a:cs typeface="+mn-cs"/>
        </a:defRPr>
      </a:lvl1pPr>
      <a:lvl2pPr marL="2040026" algn="r" defTabSz="4080053" rtl="1" eaLnBrk="1" latinLnBrk="0" hangingPunct="1">
        <a:defRPr sz="8032" kern="1200">
          <a:solidFill>
            <a:schemeClr val="tx1"/>
          </a:solidFill>
          <a:latin typeface="+mn-lt"/>
          <a:ea typeface="+mn-ea"/>
          <a:cs typeface="+mn-cs"/>
        </a:defRPr>
      </a:lvl2pPr>
      <a:lvl3pPr marL="4080053" algn="r" defTabSz="4080053" rtl="1" eaLnBrk="1" latinLnBrk="0" hangingPunct="1">
        <a:defRPr sz="8032" kern="1200">
          <a:solidFill>
            <a:schemeClr val="tx1"/>
          </a:solidFill>
          <a:latin typeface="+mn-lt"/>
          <a:ea typeface="+mn-ea"/>
          <a:cs typeface="+mn-cs"/>
        </a:defRPr>
      </a:lvl3pPr>
      <a:lvl4pPr marL="6120079" algn="r" defTabSz="4080053" rtl="1" eaLnBrk="1" latinLnBrk="0" hangingPunct="1">
        <a:defRPr sz="8032" kern="1200">
          <a:solidFill>
            <a:schemeClr val="tx1"/>
          </a:solidFill>
          <a:latin typeface="+mn-lt"/>
          <a:ea typeface="+mn-ea"/>
          <a:cs typeface="+mn-cs"/>
        </a:defRPr>
      </a:lvl4pPr>
      <a:lvl5pPr marL="8160106" algn="r" defTabSz="4080053" rtl="1" eaLnBrk="1" latinLnBrk="0" hangingPunct="1">
        <a:defRPr sz="8032" kern="1200">
          <a:solidFill>
            <a:schemeClr val="tx1"/>
          </a:solidFill>
          <a:latin typeface="+mn-lt"/>
          <a:ea typeface="+mn-ea"/>
          <a:cs typeface="+mn-cs"/>
        </a:defRPr>
      </a:lvl5pPr>
      <a:lvl6pPr marL="10200132" algn="r" defTabSz="4080053" rtl="1" eaLnBrk="1" latinLnBrk="0" hangingPunct="1">
        <a:defRPr sz="8032" kern="1200">
          <a:solidFill>
            <a:schemeClr val="tx1"/>
          </a:solidFill>
          <a:latin typeface="+mn-lt"/>
          <a:ea typeface="+mn-ea"/>
          <a:cs typeface="+mn-cs"/>
        </a:defRPr>
      </a:lvl6pPr>
      <a:lvl7pPr marL="12240158" algn="r" defTabSz="4080053" rtl="1" eaLnBrk="1" latinLnBrk="0" hangingPunct="1">
        <a:defRPr sz="8032" kern="1200">
          <a:solidFill>
            <a:schemeClr val="tx1"/>
          </a:solidFill>
          <a:latin typeface="+mn-lt"/>
          <a:ea typeface="+mn-ea"/>
          <a:cs typeface="+mn-cs"/>
        </a:defRPr>
      </a:lvl7pPr>
      <a:lvl8pPr marL="14280185" algn="r" defTabSz="4080053" rtl="1" eaLnBrk="1" latinLnBrk="0" hangingPunct="1">
        <a:defRPr sz="8032" kern="1200">
          <a:solidFill>
            <a:schemeClr val="tx1"/>
          </a:solidFill>
          <a:latin typeface="+mn-lt"/>
          <a:ea typeface="+mn-ea"/>
          <a:cs typeface="+mn-cs"/>
        </a:defRPr>
      </a:lvl8pPr>
      <a:lvl9pPr marL="16320211" algn="r" defTabSz="4080053" rtl="1" eaLnBrk="1" latinLnBrk="0" hangingPunct="1">
        <a:defRPr sz="803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תמונה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85"/>
            <a:ext cx="42479913" cy="30599679"/>
          </a:xfrm>
          <a:prstGeom prst="rect">
            <a:avLst/>
          </a:prstGeom>
        </p:spPr>
      </p:pic>
      <p:sp>
        <p:nvSpPr>
          <p:cNvPr id="5" name="TextBox 4"/>
          <p:cNvSpPr txBox="1"/>
          <p:nvPr/>
        </p:nvSpPr>
        <p:spPr>
          <a:xfrm>
            <a:off x="3048000" y="3645486"/>
            <a:ext cx="17564100" cy="2123658"/>
          </a:xfrm>
          <a:prstGeom prst="rect">
            <a:avLst/>
          </a:prstGeom>
          <a:noFill/>
        </p:spPr>
        <p:txBody>
          <a:bodyPr wrap="square" rtlCol="1">
            <a:spAutoFit/>
          </a:bodyPr>
          <a:lstStyle/>
          <a:p>
            <a:pPr algn="ctr" rtl="0"/>
            <a:r>
              <a:rPr lang="en-US" sz="6600" b="1" dirty="0">
                <a:solidFill>
                  <a:srgbClr val="B0B1B5"/>
                </a:solidFill>
              </a:rPr>
              <a:t>Mastering a zero-sum asymmetric game using deep neural network</a:t>
            </a:r>
            <a:endParaRPr lang="he-IL" sz="6600" b="1" dirty="0">
              <a:solidFill>
                <a:srgbClr val="B0B1B5"/>
              </a:solidFill>
            </a:endParaRPr>
          </a:p>
        </p:txBody>
      </p:sp>
      <p:sp>
        <p:nvSpPr>
          <p:cNvPr id="7" name="TextBox 6"/>
          <p:cNvSpPr txBox="1"/>
          <p:nvPr/>
        </p:nvSpPr>
        <p:spPr>
          <a:xfrm>
            <a:off x="3031876" y="12115799"/>
            <a:ext cx="17602200" cy="14490741"/>
          </a:xfrm>
          <a:prstGeom prst="rect">
            <a:avLst/>
          </a:prstGeom>
          <a:noFill/>
        </p:spPr>
        <p:txBody>
          <a:bodyPr wrap="square" rtlCol="1">
            <a:noAutofit/>
          </a:bodyPr>
          <a:lstStyle/>
          <a:p>
            <a:pPr algn="l" rtl="0"/>
            <a:r>
              <a:rPr lang="en-US" sz="3600" b="1" u="sng" dirty="0"/>
              <a:t>The Game</a:t>
            </a:r>
          </a:p>
          <a:p>
            <a:pPr algn="l" rtl="0"/>
            <a:r>
              <a:rPr lang="en-US" sz="3600" dirty="0"/>
              <a:t>Imagine a board of zombies approaching from some locations in the left side of the board towards the right side of the board. Above all that, there is a light that can be positioned anywhere on the board. The two agents will be called 'Zombie Player' and 'Light Player' the Zombie Player is responsible of positioning the zombies in the left side and determine their initial angle and speed that will stay constant for each zombie. On the other hand, the Light Player decides where to project his light in every turn. Each zombie that leaves the left side of the board and goes under the light of the Light Player is damaged and his strength meter is lowered by some value. In general, the goal of the Zombie Player/Light Player is to maximize/minimize the strength of the zombies that are reaching the right side of the board.</a:t>
            </a:r>
          </a:p>
          <a:p>
            <a:pPr algn="l" rtl="0"/>
            <a:endParaRPr lang="en-US" sz="3600" dirty="0"/>
          </a:p>
          <a:p>
            <a:pPr algn="l" rtl="0"/>
            <a:r>
              <a:rPr lang="en-US" sz="3600" b="1" u="sng" dirty="0"/>
              <a:t>The Framework</a:t>
            </a:r>
          </a:p>
          <a:p>
            <a:pPr algn="l" rtl="0"/>
            <a:r>
              <a:rPr lang="en-US" sz="3600" dirty="0"/>
              <a:t>We built the framework on which we ran and taught the learning algorithms in a way that would be generic and configurable for multiple runs of learning agents for the use of researchers who are dealing with similar problems.</a:t>
            </a:r>
          </a:p>
          <a:p>
            <a:pPr algn="l" rtl="0"/>
            <a:endParaRPr lang="en-US" sz="3600" b="1" u="sng" dirty="0"/>
          </a:p>
        </p:txBody>
      </p:sp>
      <p:sp>
        <p:nvSpPr>
          <p:cNvPr id="10" name="TextBox 9"/>
          <p:cNvSpPr txBox="1"/>
          <p:nvPr/>
        </p:nvSpPr>
        <p:spPr>
          <a:xfrm>
            <a:off x="21914090" y="3645486"/>
            <a:ext cx="17602200" cy="25191466"/>
          </a:xfrm>
          <a:prstGeom prst="rect">
            <a:avLst/>
          </a:prstGeom>
          <a:noFill/>
        </p:spPr>
        <p:txBody>
          <a:bodyPr wrap="square" rtlCol="1">
            <a:noAutofit/>
          </a:bodyPr>
          <a:lstStyle/>
          <a:p>
            <a:pPr algn="l" rtl="0"/>
            <a:r>
              <a:rPr lang="en-US" sz="3600" b="1" u="sng" dirty="0"/>
              <a:t>Methodology</a:t>
            </a:r>
          </a:p>
          <a:p>
            <a:pPr algn="l" rtl="0"/>
            <a:r>
              <a:rPr lang="en-US" sz="3600" dirty="0"/>
              <a:t>As part of the project, we conducted a literature review of similar problems and different ways to solve them, a review that formulated our path to action. Which is, the implementation of a basic algorithm from the field of RL, called Double Deep Q-Network (DDQN), another algorithm from the field of general computer science search methods called Monte Carlo Tree Search (MCTS) and finally a state-of-the-art algorithm called </a:t>
            </a:r>
            <a:r>
              <a:rPr lang="en-US" sz="3600" dirty="0" err="1"/>
              <a:t>AlphaZero</a:t>
            </a:r>
            <a:r>
              <a:rPr lang="en-US" sz="3600" dirty="0"/>
              <a:t>.</a:t>
            </a:r>
          </a:p>
          <a:p>
            <a:pPr algn="l" rtl="0"/>
            <a:r>
              <a:rPr lang="en-US" sz="3600" dirty="0"/>
              <a:t>The learning agents were tested on a variety of games (different board sizes) and in different configurations (hyper-parameter optimization). At first, we tested the learning agents against a group of simple agents with a constant or random strategy. Then conducted a competition between the learning agents: DDQN and </a:t>
            </a:r>
            <a:r>
              <a:rPr lang="en-US" sz="3600" dirty="0" err="1"/>
              <a:t>AlphaZero</a:t>
            </a:r>
            <a:r>
              <a:rPr lang="en-US" sz="3600" dirty="0"/>
              <a:t>. </a:t>
            </a:r>
          </a:p>
          <a:p>
            <a:pPr algn="l" rtl="0"/>
            <a:endParaRPr lang="en-US" sz="3600" b="1" u="sng" dirty="0"/>
          </a:p>
          <a:p>
            <a:pPr algn="l" rtl="0"/>
            <a:r>
              <a:rPr lang="en-US" sz="3600" b="1" u="sng" dirty="0"/>
              <a:t>Results</a:t>
            </a:r>
          </a:p>
          <a:p>
            <a:pPr algn="l" rtl="0"/>
            <a:r>
              <a:rPr lang="en-US" sz="3600" dirty="0"/>
              <a:t>The DDQN and </a:t>
            </a:r>
            <a:r>
              <a:rPr lang="en-US" sz="3600" dirty="0" err="1"/>
              <a:t>AlphaZero</a:t>
            </a:r>
            <a:r>
              <a:rPr lang="en-US" sz="3600" dirty="0"/>
              <a:t> based agents achieved convergence in a variety of scenarios tested and in contrast the MCTS algorithm did not converge at all due to RAM limitations of the machine.</a:t>
            </a:r>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endParaRPr lang="en-US" sz="3600" dirty="0"/>
          </a:p>
          <a:p>
            <a:pPr algn="l" rtl="0"/>
            <a:r>
              <a:rPr lang="en-US" sz="3600" b="1" u="sng" dirty="0"/>
              <a:t>The Competition</a:t>
            </a:r>
          </a:p>
          <a:p>
            <a:pPr algn="l" rtl="0"/>
            <a:r>
              <a:rPr lang="en-US" sz="3600" dirty="0"/>
              <a:t>After we have trained our two learning agents: DDQN and </a:t>
            </a:r>
            <a:r>
              <a:rPr lang="en-US" sz="3600" dirty="0" err="1"/>
              <a:t>AlphaZero</a:t>
            </a:r>
            <a:r>
              <a:rPr lang="en-US" sz="3600" dirty="0"/>
              <a:t> to the best we could, in every game board and on each side of it. We examined the success of the agents against each other. This competition has led to a significant victory for DDQN in most heats, this victory is not intuitive and did not come as expected but can be explained by the massive amount of </a:t>
            </a:r>
            <a:r>
              <a:rPr lang="en-US" sz="3600" dirty="0" err="1"/>
              <a:t>AlphaZero</a:t>
            </a:r>
            <a:r>
              <a:rPr lang="en-US" sz="3600" dirty="0"/>
              <a:t> parameters in relation to DDQN and by the insufficient number of episodes we ran during training due to long run time of the implementation we chose.</a:t>
            </a:r>
          </a:p>
          <a:p>
            <a:pPr algn="l" rtl="0"/>
            <a:endParaRPr lang="en-US" sz="3600" dirty="0"/>
          </a:p>
          <a:p>
            <a:pPr algn="l" rtl="0"/>
            <a:endParaRPr lang="en-US" sz="3600" b="1" u="sng" dirty="0"/>
          </a:p>
          <a:p>
            <a:pPr algn="l" rtl="0"/>
            <a:endParaRPr lang="en-US" sz="3600" b="1" u="sng" dirty="0"/>
          </a:p>
        </p:txBody>
      </p:sp>
      <p:sp>
        <p:nvSpPr>
          <p:cNvPr id="14" name="TextBox 13"/>
          <p:cNvSpPr txBox="1"/>
          <p:nvPr/>
        </p:nvSpPr>
        <p:spPr>
          <a:xfrm>
            <a:off x="2993776" y="6649047"/>
            <a:ext cx="17602200" cy="5078313"/>
          </a:xfrm>
          <a:prstGeom prst="rect">
            <a:avLst/>
          </a:prstGeom>
          <a:solidFill>
            <a:srgbClr val="AFB1B4"/>
          </a:solidFill>
        </p:spPr>
        <p:txBody>
          <a:bodyPr wrap="square" rtlCol="1">
            <a:spAutoFit/>
          </a:bodyPr>
          <a:lstStyle/>
          <a:p>
            <a:pPr algn="just" rtl="0"/>
            <a:r>
              <a:rPr lang="en-US" sz="5400" b="1" dirty="0">
                <a:solidFill>
                  <a:schemeClr val="bg1"/>
                </a:solidFill>
              </a:rPr>
              <a:t>In this research we are dealing with solutions of a two-player zero-sum game with asymmetric information. The goal of each player is to maximize its reward. The game is a civilian version of a known security problem. We formulate the problem as a problem in the field of Reinforcement Learning (RL) and we will examine problems and solutions from there.</a:t>
            </a:r>
          </a:p>
        </p:txBody>
      </p:sp>
      <p:sp>
        <p:nvSpPr>
          <p:cNvPr id="13" name="TextBox 12"/>
          <p:cNvSpPr txBox="1"/>
          <p:nvPr/>
        </p:nvSpPr>
        <p:spPr>
          <a:xfrm>
            <a:off x="2993776" y="677593"/>
            <a:ext cx="16208624" cy="1446550"/>
          </a:xfrm>
          <a:prstGeom prst="rect">
            <a:avLst/>
          </a:prstGeom>
          <a:noFill/>
        </p:spPr>
        <p:txBody>
          <a:bodyPr wrap="square" rtlCol="1" anchor="ctr" anchorCtr="0">
            <a:spAutoFit/>
          </a:bodyPr>
          <a:lstStyle/>
          <a:p>
            <a:pPr algn="l" rtl="0"/>
            <a:r>
              <a:rPr lang="en-US" sz="4400" b="1" dirty="0">
                <a:solidFill>
                  <a:schemeClr val="bg1"/>
                </a:solidFill>
              </a:rPr>
              <a:t>Eliav Shalelashvili</a:t>
            </a:r>
            <a:endParaRPr lang="he-IL" sz="4400" b="1" dirty="0">
              <a:solidFill>
                <a:schemeClr val="bg1"/>
              </a:solidFill>
            </a:endParaRPr>
          </a:p>
          <a:p>
            <a:pPr algn="l" rtl="0"/>
            <a:r>
              <a:rPr lang="en-US" sz="4400" b="1" dirty="0">
                <a:solidFill>
                  <a:schemeClr val="bg1"/>
                </a:solidFill>
              </a:rPr>
              <a:t>Advisor: Dr Yehudit </a:t>
            </a:r>
            <a:r>
              <a:rPr lang="en-US" sz="4400" b="1" dirty="0" err="1">
                <a:solidFill>
                  <a:schemeClr val="bg1"/>
                </a:solidFill>
              </a:rPr>
              <a:t>Aperstein</a:t>
            </a:r>
            <a:endParaRPr lang="he-IL" sz="4400" b="1" dirty="0">
              <a:solidFill>
                <a:schemeClr val="bg1"/>
              </a:solidFill>
            </a:endParaRPr>
          </a:p>
        </p:txBody>
      </p:sp>
      <p:sp>
        <p:nvSpPr>
          <p:cNvPr id="15" name="TextBox 14"/>
          <p:cNvSpPr txBox="1"/>
          <p:nvPr/>
        </p:nvSpPr>
        <p:spPr>
          <a:xfrm>
            <a:off x="19361943" y="1380588"/>
            <a:ext cx="11479213" cy="1384995"/>
          </a:xfrm>
          <a:prstGeom prst="rect">
            <a:avLst/>
          </a:prstGeom>
          <a:noFill/>
        </p:spPr>
        <p:txBody>
          <a:bodyPr wrap="square" rtlCol="1">
            <a:spAutoFit/>
          </a:bodyPr>
          <a:lstStyle/>
          <a:p>
            <a:pPr algn="l" rtl="0"/>
            <a:r>
              <a:rPr lang="en-US" sz="8400" dirty="0">
                <a:solidFill>
                  <a:schemeClr val="bg1"/>
                </a:solidFill>
              </a:rPr>
              <a:t>Intelligent Systems</a:t>
            </a:r>
            <a:endParaRPr lang="he-IL" sz="8400" dirty="0">
              <a:solidFill>
                <a:schemeClr val="bg1"/>
              </a:solidFill>
            </a:endParaRPr>
          </a:p>
        </p:txBody>
      </p:sp>
      <p:pic>
        <p:nvPicPr>
          <p:cNvPr id="3" name="תמונה 2">
            <a:extLst>
              <a:ext uri="{FF2B5EF4-FFF2-40B4-BE49-F238E27FC236}">
                <a16:creationId xmlns:a16="http://schemas.microsoft.com/office/drawing/2014/main" id="{105C7709-BA24-4EE0-8B81-C8C65DEAAE45}"/>
              </a:ext>
            </a:extLst>
          </p:cNvPr>
          <p:cNvPicPr>
            <a:picLocks noChangeAspect="1"/>
          </p:cNvPicPr>
          <p:nvPr/>
        </p:nvPicPr>
        <p:blipFill>
          <a:blip r:embed="rId3"/>
          <a:stretch>
            <a:fillRect/>
          </a:stretch>
        </p:blipFill>
        <p:spPr>
          <a:xfrm>
            <a:off x="4328075" y="20707943"/>
            <a:ext cx="15003948" cy="7763188"/>
          </a:xfrm>
          <a:prstGeom prst="rect">
            <a:avLst/>
          </a:prstGeom>
        </p:spPr>
      </p:pic>
      <p:pic>
        <p:nvPicPr>
          <p:cNvPr id="17" name="Picture 37">
            <a:extLst>
              <a:ext uri="{FF2B5EF4-FFF2-40B4-BE49-F238E27FC236}">
                <a16:creationId xmlns:a16="http://schemas.microsoft.com/office/drawing/2014/main" id="{6B34A55D-63F5-4E3E-BCAA-D482031EAE1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1021860" y="12285979"/>
            <a:ext cx="8278428" cy="5400000"/>
          </a:xfrm>
          <a:prstGeom prst="rect">
            <a:avLst/>
          </a:prstGeom>
          <a:ln w="228600" cap="sq" cmpd="thickThin">
            <a:solidFill>
              <a:srgbClr val="000000"/>
            </a:solidFill>
            <a:prstDash val="solid"/>
            <a:miter lim="800000"/>
          </a:ln>
          <a:effectLst>
            <a:innerShdw blurRad="76200">
              <a:srgbClr val="000000"/>
            </a:innerShdw>
          </a:effectLst>
        </p:spPr>
      </p:pic>
      <p:pic>
        <p:nvPicPr>
          <p:cNvPr id="19" name="Picture 26">
            <a:extLst>
              <a:ext uri="{FF2B5EF4-FFF2-40B4-BE49-F238E27FC236}">
                <a16:creationId xmlns:a16="http://schemas.microsoft.com/office/drawing/2014/main" id="{F808C5E6-3BD8-4359-9462-AB0FE89817A9}"/>
              </a:ext>
            </a:extLst>
          </p:cNvPr>
          <p:cNvPicPr/>
          <p:nvPr/>
        </p:nvPicPr>
        <p:blipFill>
          <a:blip r:embed="rId5">
            <a:extLst>
              <a:ext uri="{28A0092B-C50C-407E-A947-70E740481C1C}">
                <a14:useLocalDpi xmlns:a14="http://schemas.microsoft.com/office/drawing/2010/main" val="0"/>
              </a:ext>
            </a:extLst>
          </a:blip>
          <a:stretch>
            <a:fillRect/>
          </a:stretch>
        </p:blipFill>
        <p:spPr>
          <a:xfrm>
            <a:off x="22097678" y="18356358"/>
            <a:ext cx="8278428" cy="5400000"/>
          </a:xfrm>
          <a:prstGeom prst="rect">
            <a:avLst/>
          </a:prstGeom>
          <a:solidFill>
            <a:schemeClr val="tx2">
              <a:lumMod val="50000"/>
            </a:schemeClr>
          </a:solidFill>
          <a:ln w="228600" cap="sq" cmpd="thickThin">
            <a:solidFill>
              <a:srgbClr val="000000"/>
            </a:solidFill>
            <a:prstDash val="solid"/>
            <a:miter lim="800000"/>
          </a:ln>
          <a:effectLst>
            <a:innerShdw blurRad="76200">
              <a:srgbClr val="000000"/>
            </a:innerShdw>
          </a:effectLst>
        </p:spPr>
      </p:pic>
      <p:pic>
        <p:nvPicPr>
          <p:cNvPr id="18" name="Picture 5">
            <a:extLst>
              <a:ext uri="{FF2B5EF4-FFF2-40B4-BE49-F238E27FC236}">
                <a16:creationId xmlns:a16="http://schemas.microsoft.com/office/drawing/2014/main" id="{452E3D3C-2C29-411B-B874-86DAB19E75D0}"/>
              </a:ext>
            </a:extLst>
          </p:cNvPr>
          <p:cNvPicPr/>
          <p:nvPr/>
        </p:nvPicPr>
        <p:blipFill>
          <a:blip r:embed="rId6">
            <a:extLst>
              <a:ext uri="{28A0092B-C50C-407E-A947-70E740481C1C}">
                <a14:useLocalDpi xmlns:a14="http://schemas.microsoft.com/office/drawing/2010/main" val="0"/>
              </a:ext>
            </a:extLst>
          </a:blip>
          <a:stretch>
            <a:fillRect/>
          </a:stretch>
        </p:blipFill>
        <p:spPr>
          <a:xfrm>
            <a:off x="22097678" y="12285979"/>
            <a:ext cx="8278428" cy="5400000"/>
          </a:xfrm>
          <a:prstGeom prst="rect">
            <a:avLst/>
          </a:prstGeom>
          <a:ln w="228600" cap="sq" cmpd="thickThin">
            <a:solidFill>
              <a:srgbClr val="000000"/>
            </a:solidFill>
            <a:prstDash val="solid"/>
            <a:miter lim="800000"/>
          </a:ln>
          <a:effectLst>
            <a:innerShdw blurRad="76200">
              <a:srgbClr val="000000"/>
            </a:innerShdw>
          </a:effectLst>
        </p:spPr>
      </p:pic>
      <p:pic>
        <p:nvPicPr>
          <p:cNvPr id="20" name="Picture 44">
            <a:extLst>
              <a:ext uri="{FF2B5EF4-FFF2-40B4-BE49-F238E27FC236}">
                <a16:creationId xmlns:a16="http://schemas.microsoft.com/office/drawing/2014/main" id="{EEAA1D65-9071-4C4E-9745-953E774A6774}"/>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31021860" y="18356358"/>
            <a:ext cx="8280000" cy="5400000"/>
          </a:xfrm>
          <a:prstGeom prst="rect">
            <a:avLst/>
          </a:prstGeom>
          <a:solidFill>
            <a:schemeClr val="tx2">
              <a:lumMod val="50000"/>
            </a:schemeClr>
          </a:solidFill>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650280097"/>
      </p:ext>
    </p:extLst>
  </p:cSld>
  <p:clrMapOvr>
    <a:masterClrMapping/>
  </p:clrMapOvr>
</p:sld>
</file>

<file path=ppt/theme/theme1.xml><?xml version="1.0" encoding="utf-8"?>
<a:theme xmlns:a="http://schemas.openxmlformats.org/drawingml/2006/main" name="ערכת נושא Office">
  <a:themeElements>
    <a:clrScheme name="ערכת נושא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ערכת נושא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ערכת נושא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467</TotalTime>
  <Words>566</Words>
  <Application>Microsoft Office PowerPoint</Application>
  <PresentationFormat>מותאם אישית</PresentationFormat>
  <Paragraphs>42</Paragraphs>
  <Slides>1</Slides>
  <Notes>0</Notes>
  <HiddenSlides>0</HiddenSlides>
  <MMClips>0</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1</vt:i4>
      </vt:variant>
    </vt:vector>
  </HeadingPairs>
  <TitlesOfParts>
    <vt:vector size="5" baseType="lpstr">
      <vt:lpstr>Arial</vt:lpstr>
      <vt:lpstr>Calibri</vt:lpstr>
      <vt:lpstr>Calibri Light</vt:lpstr>
      <vt:lpstr>ערכת נושא Office</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ניר אלנברג</dc:creator>
  <cp:lastModifiedBy>Eliav Shalelashvili</cp:lastModifiedBy>
  <cp:revision>14</cp:revision>
  <dcterms:created xsi:type="dcterms:W3CDTF">2017-02-20T11:23:11Z</dcterms:created>
  <dcterms:modified xsi:type="dcterms:W3CDTF">2021-10-02T17:13:37Z</dcterms:modified>
</cp:coreProperties>
</file>

<file path=docProps/thumbnail.jpeg>
</file>